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80" r:id="rId3"/>
    <p:sldId id="277" r:id="rId4"/>
    <p:sldId id="307" r:id="rId5"/>
    <p:sldId id="303" r:id="rId6"/>
    <p:sldId id="285" r:id="rId7"/>
    <p:sldId id="29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CFCF95-7434-229E-D32D-FD1D0276FA03}" v="635" dt="2020-08-12T16:07:09.676"/>
    <p1510:client id="{DF4F7F39-16B1-A3CE-FD99-93AC6E6E80D1}" v="37" dt="2020-08-03T17:13:35.388"/>
    <p1510:client id="{07F7DBF1-CF63-84CD-1B58-21507ACD00A8}" v="395" dt="2020-08-13T03:37:48.728"/>
    <p1510:client id="{15481750-ACC7-94EC-EDBA-9822391C24EE}" v="1000" dt="2020-08-13T16:22:03.128"/>
    <p1510:client id="{1D4AA381-C207-543D-F4B9-D6038FFBC84A}" v="5" dt="2020-08-07T15:12:08.133"/>
    <p1510:client id="{1E2C6B4E-40FC-C1E2-EC4C-3DE40D302834}" v="14" dt="2020-08-12T04:51:04.126"/>
    <p1510:client id="{53925DAA-1B9E-FC65-1F37-01107418680B}" v="64" dt="2020-08-13T19:30:04.373"/>
    <p1510:client id="{2DB67FCB-0744-8C9A-0B07-54CFF9F5FEE5}" v="1284" dt="2020-08-14T02:24:04.024"/>
    <p1510:client id="{708C89F1-4644-AD7D-593A-E8944D65049D}" v="478" dt="2020-08-12T20:04:04.777"/>
    <p1510:client id="{AD277BCE-1A39-DBCC-4DB3-CF219B8B5170}" v="128" dt="2020-08-13T03:18:26.320"/>
    <p1510:client id="{56188C1B-A37F-C2E2-EFE8-BCA487F77AD3}" v="4" dt="2020-08-24T13:25:47.934"/>
    <p1510:client id="{956F57C0-F2DF-C61A-2984-337CC35C1A45}" v="2454" dt="2020-08-06T19:08:43.346"/>
    <p1510:client id="{A1960BEF-56C1-1249-0541-7103CBA6BDA8}" v="8" dt="2020-08-27T18:10:45.246"/>
    <p1510:client id="{E385ECBF-7283-6165-BCC2-DA8B0C433BC5}" v="59" dt="2021-01-07T20:00:52.090"/>
    <p1510:client id="{AFFDC561-24BB-DC01-3B3A-29168777E2EA}" v="17" dt="2020-08-07T14:41:18.832"/>
    <p1510:client id="{B9C2F167-F3A5-EFDB-A58E-295B6C76ED75}" v="2" dt="2020-08-14T16:50:57.686"/>
    <p1510:client id="{B6900CA0-185E-F0EB-D738-D31F9FB8DD80}" v="1" dt="2020-08-07T00:30:43.097"/>
    <p1510:client id="{CC2CCC33-077C-9439-F18C-2E920611522E}" v="337" dt="2020-08-05T03:33:05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 snapToGrid="0">
      <p:cViewPr varScale="1">
        <p:scale>
          <a:sx n="85" d="100"/>
          <a:sy n="85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livejo@boe.richmond.k12.ga.u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s://rcboe.instructuremedia.com/embed/048204ea-777e-4c04-9fc0-357111372c96" TargetMode="External"/><Relationship Id="rId5" Type="http://schemas.openxmlformats.org/officeDocument/2006/relationships/hyperlink" Target="https://www.rcboe.org/Domain/16265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112E4-1023-4FBE-9D69-8A75B59A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48763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Footlight MT Light"/>
                <a:ea typeface="+mj-lt"/>
                <a:cs typeface="+mj-lt"/>
              </a:rPr>
              <a:t>Coach John </a:t>
            </a:r>
            <a:r>
              <a:rPr lang="en-US" dirty="0" err="1">
                <a:solidFill>
                  <a:srgbClr val="0070C0"/>
                </a:solidFill>
                <a:latin typeface="Footlight MT Light"/>
                <a:ea typeface="+mj-lt"/>
                <a:cs typeface="+mj-lt"/>
              </a:rPr>
              <a:t>Oliverio</a:t>
            </a:r>
            <a:endParaRPr lang="en-US" dirty="0">
              <a:ea typeface="+mj-lt"/>
              <a:cs typeface="+mj-lt"/>
            </a:endParaRPr>
          </a:p>
          <a:p>
            <a:pPr algn="ctr"/>
            <a:endParaRPr lang="en-US" dirty="0">
              <a:ea typeface="+mj-lt"/>
              <a:cs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4540BB-9241-4193-A445-77DA9B564C3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FC6723-F66A-48ED-8B66-388A98B490D6}"/>
              </a:ext>
            </a:extLst>
          </p:cNvPr>
          <p:cNvSpPr txBox="1"/>
          <p:nvPr/>
        </p:nvSpPr>
        <p:spPr>
          <a:xfrm>
            <a:off x="1920815" y="5112589"/>
            <a:ext cx="30738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793" y="1919215"/>
            <a:ext cx="5981700" cy="3971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50" y="2061225"/>
            <a:ext cx="3048000" cy="32819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4205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024">
        <p15:prstTrans prst="curtains"/>
      </p:transition>
    </mc:Choice>
    <mc:Fallback xmlns="">
      <p:transition spd="slow" advTm="40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6385B-499F-42CE-AB9F-9916D004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>
                <a:latin typeface="Footlight MT Light"/>
              </a:rPr>
              <a:t>My Contact Information 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5C4AE9-BFF5-4A59-AABC-5421A527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5352" y="2015732"/>
            <a:ext cx="5649502" cy="345061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hlinkClick r:id="rId3"/>
              </a:rPr>
              <a:t>olivejo@boe.richmond.k12.ga.us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Find me on Remind @</a:t>
            </a:r>
            <a:r>
              <a:rPr lang="en-US" sz="3200" dirty="0" err="1"/>
              <a:t>joliverio</a:t>
            </a:r>
            <a:endParaRPr lang="en-US" sz="3200" dirty="0"/>
          </a:p>
          <a:p>
            <a:pPr marL="0" indent="0">
              <a:buNone/>
            </a:pPr>
            <a:r>
              <a:rPr lang="en-US" sz="3200" dirty="0">
                <a:hlinkClick r:id="rId3"/>
              </a:rPr>
              <a:t>https://www.rcboe.org/Domain/12184</a:t>
            </a:r>
            <a:endParaRPr lang="en-US" sz="3200" dirty="0"/>
          </a:p>
          <a:p>
            <a:r>
              <a:rPr lang="en-US" sz="3200" dirty="0"/>
              <a:t>School Number 706-737-7288</a:t>
            </a:r>
          </a:p>
          <a:p>
            <a:endParaRPr lang="en-US" dirty="0"/>
          </a:p>
        </p:txBody>
      </p:sp>
      <p:pic>
        <p:nvPicPr>
          <p:cNvPr id="3" name="Picture 2" descr="science &lt;strong&gt;coaching&lt;/strong&gt; | The Scientific Teach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58" y="2015732"/>
            <a:ext cx="5125094" cy="36057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917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6086">
        <p14:glitter pattern="hexagon"/>
      </p:transition>
    </mc:Choice>
    <mc:Fallback xmlns="">
      <p:transition spd="slow" advTm="60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04645-29F2-4E31-BFC4-4E612F66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>
                <a:latin typeface="Baskerville Old Face"/>
                <a:cs typeface="AngsanaUPC"/>
              </a:rPr>
              <a:t>Daily Schedule</a:t>
            </a:r>
            <a:endParaRPr lang="en-US" sz="4800">
              <a:latin typeface="Baskerville Old Face"/>
              <a:cs typeface="AngsanaUP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101EC-8CD2-47FE-AC7E-1455593DD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20640000">
            <a:off x="1365888" y="2160791"/>
            <a:ext cx="3185197" cy="301832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>
              <a:ea typeface="+mn-lt"/>
              <a:cs typeface="+mn-lt"/>
            </a:endParaRPr>
          </a:p>
          <a:p>
            <a:endParaRPr lang="en-US" sz="3600">
              <a:latin typeface="Bookman Old Style"/>
            </a:endParaRPr>
          </a:p>
          <a:p>
            <a:endParaRPr lang="en-US" sz="3600">
              <a:latin typeface="Bookman Old Style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A5901-E9C3-4109-8013-CF8B3BE99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9780" y="2059951"/>
            <a:ext cx="5138425" cy="374449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dirty="0"/>
              <a:t>9:20 – 9:55  Planning</a:t>
            </a:r>
          </a:p>
          <a:p>
            <a:r>
              <a:rPr lang="en-US" sz="2400" b="1" dirty="0"/>
              <a:t>9:55- 11:025  7</a:t>
            </a:r>
            <a:r>
              <a:rPr lang="en-US" sz="2400" b="1" baseline="30000" dirty="0"/>
              <a:t>th</a:t>
            </a:r>
            <a:r>
              <a:rPr lang="en-US" sz="2400" b="1" dirty="0"/>
              <a:t> Grade</a:t>
            </a:r>
            <a:endParaRPr lang="en-US" sz="2400" b="1" dirty="0">
              <a:ea typeface="+mn-lt"/>
              <a:cs typeface="+mn-lt"/>
            </a:endParaRPr>
          </a:p>
          <a:p>
            <a:r>
              <a:rPr lang="en-US" b="1" dirty="0"/>
              <a:t>11:25- 12:15  Planning/ Lunch</a:t>
            </a:r>
          </a:p>
          <a:p>
            <a:r>
              <a:rPr lang="en-US" b="1" dirty="0"/>
              <a:t>12:15- 1: 45      6</a:t>
            </a:r>
            <a:r>
              <a:rPr lang="en-US" b="1" baseline="30000" dirty="0"/>
              <a:t>th</a:t>
            </a:r>
            <a:r>
              <a:rPr lang="en-US" b="1" dirty="0"/>
              <a:t> Grade</a:t>
            </a:r>
          </a:p>
          <a:p>
            <a:r>
              <a:rPr lang="en-US" b="1" dirty="0"/>
              <a:t>1:45 – 2:35      Planning</a:t>
            </a:r>
          </a:p>
          <a:p>
            <a:r>
              <a:rPr lang="en-US" b="1" dirty="0"/>
              <a:t>2:35 – 4:05      8th Grade</a:t>
            </a:r>
          </a:p>
          <a:p>
            <a:endParaRPr lang="en-US" b="1" dirty="0"/>
          </a:p>
        </p:txBody>
      </p:sp>
      <p:pic>
        <p:nvPicPr>
          <p:cNvPr id="12" name="Graphic 12" descr="List">
            <a:extLst>
              <a:ext uri="{FF2B5EF4-FFF2-40B4-BE49-F238E27FC236}">
                <a16:creationId xmlns:a16="http://schemas.microsoft.com/office/drawing/2014/main" id="{AC1BE7F0-C453-42C4-B24D-0614FA861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-900000">
            <a:off x="1095082" y="2067943"/>
            <a:ext cx="3502323" cy="36460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3695226"/>
      </p:ext>
    </p:extLst>
  </p:cSld>
  <p:clrMapOvr>
    <a:masterClrMapping/>
  </p:clrMapOvr>
  <p:transition spd="slow" advTm="583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06763-14A4-4920-B266-8438E5324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Arrival and Dismissal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72D31-5CA7-4BE4-94DA-C6B9E8387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20170"/>
            <a:ext cx="4803127" cy="36902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 dirty="0">
                <a:latin typeface="FrankRuehl"/>
                <a:cs typeface="FrankRuehl"/>
              </a:rPr>
              <a:t>Morning Arrival</a:t>
            </a:r>
          </a:p>
          <a:p>
            <a:r>
              <a:rPr lang="en-US" dirty="0">
                <a:ea typeface="+mn-lt"/>
                <a:cs typeface="+mn-lt"/>
              </a:rPr>
              <a:t>Drop off your child on Dragons Way behind the school</a:t>
            </a:r>
          </a:p>
          <a:p>
            <a:r>
              <a:rPr lang="en-US" dirty="0"/>
              <a:t>Morning Drop off time for car riders 8:50 A.M.</a:t>
            </a:r>
          </a:p>
          <a:p>
            <a:r>
              <a:rPr lang="en-US" dirty="0"/>
              <a:t>Early drop off students are unsupervised. Please remain with your child until 8:50 A.M. when teachers report for duty. 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9DEE5-69CF-4AA8-8933-FF4BD04BC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820" y="2017343"/>
            <a:ext cx="5444322" cy="3441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 dirty="0">
                <a:latin typeface="FrankRuehl"/>
                <a:cs typeface="FrankRuehl"/>
              </a:rPr>
              <a:t>Afternoon  Dismissal </a:t>
            </a:r>
          </a:p>
          <a:p>
            <a:r>
              <a:rPr lang="en-US" dirty="0"/>
              <a:t>Bus riders will report to bus loading zone</a:t>
            </a:r>
          </a:p>
          <a:p>
            <a:r>
              <a:rPr lang="en-US" dirty="0"/>
              <a:t>Walkers are dismissed from the bus loading zone where the crossing guard is located</a:t>
            </a:r>
          </a:p>
          <a:p>
            <a:r>
              <a:rPr lang="en-US" dirty="0"/>
              <a:t>Car Riders pick up time 4:05 p.m.</a:t>
            </a:r>
          </a:p>
        </p:txBody>
      </p:sp>
    </p:spTree>
    <p:extLst>
      <p:ext uri="{BB962C8B-B14F-4D97-AF65-F5344CB8AC3E}">
        <p14:creationId xmlns:p14="http://schemas.microsoft.com/office/powerpoint/2010/main" val="351717054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skerville Old Face" panose="02020602080505020303" pitchFamily="18" charset="0"/>
                <a:ea typeface="+mj-lt"/>
                <a:cs typeface="+mj-lt"/>
              </a:rPr>
              <a:t>CHECKOUT MY WEBSITE TO VIEW THE FOLLOWING INFORMATION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0" y="2015732"/>
            <a:ext cx="5877476" cy="345061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askerville Old Face" panose="02020602080505020303" pitchFamily="18" charset="0"/>
                <a:ea typeface="+mn-lt"/>
                <a:cs typeface="+mn-lt"/>
              </a:rPr>
              <a:t>Week At A Glance (WAG)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Class Syllabus/Supply List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Resources</a:t>
            </a:r>
          </a:p>
          <a:p>
            <a:r>
              <a:rPr lang="en-US" sz="3600" dirty="0">
                <a:latin typeface="Baskerville Old Face" panose="02020602080505020303" pitchFamily="18" charset="0"/>
                <a:ea typeface="+mn-lt"/>
                <a:cs typeface="+mn-lt"/>
              </a:rPr>
              <a:t>Additional Information</a:t>
            </a:r>
          </a:p>
          <a:p>
            <a:endParaRPr lang="en-US" sz="3600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 descr="File:&lt;strong&gt;Cartoon&lt;/strong&gt; Man Approving His New &lt;strong&gt;Computer&lt;/strong&gt;.sv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359" y="2715491"/>
            <a:ext cx="6268641" cy="36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12356"/>
      </p:ext>
    </p:extLst>
  </p:cSld>
  <p:clrMapOvr>
    <a:masterClrMapping/>
  </p:clrMapOvr>
  <p:transition spd="slow" advTm="4417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90E1-C0A8-4FD3-8AC8-5E21DB0B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RCSS Learning Platform and Canvas </a:t>
            </a:r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37B739-322D-4595-B65A-3077BF56C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7636" y="2203553"/>
            <a:ext cx="1861969" cy="1883538"/>
          </a:xfrm>
        </p:spPr>
      </p:pic>
      <p:pic>
        <p:nvPicPr>
          <p:cNvPr id="5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E5E0BDF2-A4E6-4760-A93B-7F1CF824D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194" y="2172576"/>
            <a:ext cx="1768981" cy="1890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26CA9D-CE23-4C53-BE42-4A17B6480CB2}"/>
              </a:ext>
            </a:extLst>
          </p:cNvPr>
          <p:cNvSpPr txBox="1"/>
          <p:nvPr/>
        </p:nvSpPr>
        <p:spPr>
          <a:xfrm>
            <a:off x="3796144" y="4562990"/>
            <a:ext cx="337101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Click link to watch Tutorial Video 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5"/>
              </a:rPr>
              <a:t>https://www.rcboe.org/Domain/16265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6A8C43-1A3C-4D64-9C4C-865855B221B0}"/>
              </a:ext>
            </a:extLst>
          </p:cNvPr>
          <p:cNvSpPr txBox="1"/>
          <p:nvPr/>
        </p:nvSpPr>
        <p:spPr>
          <a:xfrm>
            <a:off x="693693" y="4535696"/>
            <a:ext cx="320327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Your child will login through Launch Pad to access RCBOE Canvas.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22617B-0C59-4FDA-A5DA-0AADDB6DF990}"/>
              </a:ext>
            </a:extLst>
          </p:cNvPr>
          <p:cNvSpPr txBox="1"/>
          <p:nvPr/>
        </p:nvSpPr>
        <p:spPr>
          <a:xfrm>
            <a:off x="7062047" y="1975532"/>
            <a:ext cx="469669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New to the Richmond County</a:t>
            </a:r>
            <a:r>
              <a:rPr lang="en-US" sz="2000" dirty="0"/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Go to rcboe.org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Click Student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Click Launch Pad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A1DEA1-F224-40C5-9259-1F11C1C87852}"/>
              </a:ext>
            </a:extLst>
          </p:cNvPr>
          <p:cNvSpPr txBox="1"/>
          <p:nvPr/>
        </p:nvSpPr>
        <p:spPr>
          <a:xfrm>
            <a:off x="7934036" y="3431309"/>
            <a:ext cx="380538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Watch logging into Canvas as a student. </a:t>
            </a:r>
          </a:p>
          <a:p>
            <a:endParaRPr lang="en-US"/>
          </a:p>
          <a:p>
            <a:r>
              <a:rPr lang="en-US">
                <a:hlinkClick r:id="rId6"/>
              </a:rPr>
              <a:t>https://rcboe.instructuremedia.com/embed/048204ea-777e-4c04-9fc0-357111372c96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2743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244">
        <p15:prstTrans prst="wind"/>
      </p:transition>
    </mc:Choice>
    <mc:Fallback xmlns="">
      <p:transition spd="slow" advTm="82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0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2" name="Rectangle 16">
            <a:extLst>
              <a:ext uri="{FF2B5EF4-FFF2-40B4-BE49-F238E27FC236}">
                <a16:creationId xmlns:a16="http://schemas.microsoft.com/office/drawing/2014/main" id="{94846310-0B3D-402C-B392-09061F938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18">
            <a:extLst>
              <a:ext uri="{FF2B5EF4-FFF2-40B4-BE49-F238E27FC236}">
                <a16:creationId xmlns:a16="http://schemas.microsoft.com/office/drawing/2014/main" id="{CB4A3A86-D41C-4CFC-896C-D90661C52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D8976-18FB-4924-93EF-AD89C18F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238" y="4214624"/>
            <a:ext cx="8643011" cy="428667"/>
          </a:xfrm>
        </p:spPr>
        <p:txBody>
          <a:bodyPr vert="horz" lIns="91440" tIns="45720" rIns="91440" bIns="0" rtlCol="0" anchor="b">
            <a:noAutofit/>
          </a:bodyPr>
          <a:lstStyle/>
          <a:p>
            <a:pPr algn="ctr"/>
            <a:r>
              <a:rPr lang="en-US" sz="2000" dirty="0">
                <a:latin typeface="Baskerville Old Face"/>
              </a:rPr>
              <a:t>THANK YOU FOR VISITING JOHN M. TUTT MIDDLE SCHOOL </a:t>
            </a:r>
          </a:p>
        </p:txBody>
      </p:sp>
      <p:grpSp>
        <p:nvGrpSpPr>
          <p:cNvPr id="74" name="Group 20">
            <a:extLst>
              <a:ext uri="{FF2B5EF4-FFF2-40B4-BE49-F238E27FC236}">
                <a16:creationId xmlns:a16="http://schemas.microsoft.com/office/drawing/2014/main" id="{654F6C91-B667-4929-B60B-158C21B9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5672" y="323838"/>
            <a:ext cx="9299965" cy="3652791"/>
            <a:chOff x="7639235" y="600024"/>
            <a:chExt cx="3898557" cy="5222486"/>
          </a:xfrm>
        </p:grpSpPr>
        <p:sp>
          <p:nvSpPr>
            <p:cNvPr id="75" name="Rectangle 21">
              <a:extLst>
                <a:ext uri="{FF2B5EF4-FFF2-40B4-BE49-F238E27FC236}">
                  <a16:creationId xmlns:a16="http://schemas.microsoft.com/office/drawing/2014/main" id="{82188BD8-D89F-4620-9999-A7EA52237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22">
              <a:extLst>
                <a:ext uri="{FF2B5EF4-FFF2-40B4-BE49-F238E27FC236}">
                  <a16:creationId xmlns:a16="http://schemas.microsoft.com/office/drawing/2014/main" id="{63BE6818-79E6-4683-9F8E-9DE0B4BCF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7" name="Straight Connector 24">
            <a:extLst>
              <a:ext uri="{FF2B5EF4-FFF2-40B4-BE49-F238E27FC236}">
                <a16:creationId xmlns:a16="http://schemas.microsoft.com/office/drawing/2014/main" id="{E412F86B-0657-48B2-BD05-BF3EED4DC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8" name="Picture 26">
            <a:extLst>
              <a:ext uri="{FF2B5EF4-FFF2-40B4-BE49-F238E27FC236}">
                <a16:creationId xmlns:a16="http://schemas.microsoft.com/office/drawing/2014/main" id="{BD64DB3A-631F-479A-B041-4C1E38B7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9" name="Straight Connector 28">
            <a:extLst>
              <a:ext uri="{FF2B5EF4-FFF2-40B4-BE49-F238E27FC236}">
                <a16:creationId xmlns:a16="http://schemas.microsoft.com/office/drawing/2014/main" id="{54FB2A90-ACBA-4B96-98AD-8BB04A8B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A person sitting in front of a brick building&#10;&#10;Description automatically generated">
            <a:extLst>
              <a:ext uri="{FF2B5EF4-FFF2-40B4-BE49-F238E27FC236}">
                <a16:creationId xmlns:a16="http://schemas.microsoft.com/office/drawing/2014/main" id="{3D0B075E-C2F7-4635-B343-9E5F7C97F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3762" y="641536"/>
            <a:ext cx="8639993" cy="2961485"/>
          </a:xfrm>
        </p:spPr>
      </p:pic>
    </p:spTree>
    <p:extLst>
      <p:ext uri="{BB962C8B-B14F-4D97-AF65-F5344CB8AC3E}">
        <p14:creationId xmlns:p14="http://schemas.microsoft.com/office/powerpoint/2010/main" val="367294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220">
        <p14:ripple/>
      </p:transition>
    </mc:Choice>
    <mc:Fallback xmlns="">
      <p:transition spd="slow" advTm="522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3|1.7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1400</TotalTime>
  <Words>287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AngsanaUPC</vt:lpstr>
      <vt:lpstr>Arial</vt:lpstr>
      <vt:lpstr>Baskerville Old Face</vt:lpstr>
      <vt:lpstr>Bookman Old Style</vt:lpstr>
      <vt:lpstr>Footlight MT Light</vt:lpstr>
      <vt:lpstr>FrankRuehl</vt:lpstr>
      <vt:lpstr>Gill Sans MT</vt:lpstr>
      <vt:lpstr>Gallery</vt:lpstr>
      <vt:lpstr>Coach John Oliverio </vt:lpstr>
      <vt:lpstr>My Contact Information </vt:lpstr>
      <vt:lpstr>Daily Schedule</vt:lpstr>
      <vt:lpstr>Arrival and Dismissal </vt:lpstr>
      <vt:lpstr>CHECKOUT MY WEBSITE TO VIEW THE FOLLOWING INFORMATION</vt:lpstr>
      <vt:lpstr>RCSS Learning Platform and Canvas </vt:lpstr>
      <vt:lpstr>THANK YOU FOR VISITING JOHN M. TUTT MIDDLE SCHOOL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Arnold, Latasha</dc:creator>
  <cp:lastModifiedBy>Oliverio, John</cp:lastModifiedBy>
  <cp:revision>655</cp:revision>
  <dcterms:created xsi:type="dcterms:W3CDTF">2020-08-03T17:10:01Z</dcterms:created>
  <dcterms:modified xsi:type="dcterms:W3CDTF">2022-08-03T14:39:23Z</dcterms:modified>
</cp:coreProperties>
</file>